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6" r:id="rId5"/>
    <p:sldId id="265" r:id="rId6"/>
    <p:sldId id="269" r:id="rId7"/>
    <p:sldId id="267" r:id="rId8"/>
    <p:sldId id="270" r:id="rId9"/>
    <p:sldId id="27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64"/>
            <p14:sldId id="266"/>
            <p14:sldId id="265"/>
            <p14:sldId id="269"/>
            <p14:sldId id="267"/>
            <p14:sldId id="270"/>
            <p14:sldId id="271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229644"/>
          </a:xfrm>
        </p:spPr>
        <p:txBody>
          <a:bodyPr>
            <a:normAutofit/>
          </a:bodyPr>
          <a:lstStyle/>
          <a:p>
            <a:r>
              <a:rPr lang="pl-PL" b="1" dirty="0"/>
              <a:t>Najważniejsze operacje graficzne w programie GIMP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892300"/>
            <a:ext cx="8994844" cy="3911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Przygotowanie materiału graficznego do wykorzystania </a:t>
            </a:r>
            <a:r>
              <a:rPr lang="pl-PL" dirty="0" smtClean="0"/>
              <a:t>w</a:t>
            </a:r>
            <a:r>
              <a:rPr lang="pl-PL" dirty="0"/>
              <a:t> </a:t>
            </a:r>
            <a:r>
              <a:rPr lang="pl-PL" dirty="0" smtClean="0"/>
              <a:t>innych </a:t>
            </a:r>
            <a:r>
              <a:rPr lang="pl-PL" dirty="0"/>
              <a:t>programach wymaga najpierw </a:t>
            </a:r>
            <a:r>
              <a:rPr lang="pl-PL" dirty="0" smtClean="0"/>
              <a:t>wielu </a:t>
            </a:r>
            <a:r>
              <a:rPr lang="pl-PL" dirty="0"/>
              <a:t>operacji związanych ze zmianą wielkości, skadrowaniem, poprawą kolorystyki, fotomontażem, wyeksponowaniem fragmentów grafiki </a:t>
            </a:r>
            <a:r>
              <a:rPr lang="pl-PL" dirty="0" smtClean="0"/>
              <a:t>itp. 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892300"/>
            <a:ext cx="8994844" cy="3911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Wśród wielu dostępnych na rynku darmowych edytorów godny polecenia jest program </a:t>
            </a:r>
            <a:r>
              <a:rPr lang="pl-PL" dirty="0"/>
              <a:t>o nazwie GIMP. </a:t>
            </a:r>
            <a:endParaRPr lang="pl-PL" dirty="0" smtClean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0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Rozdzielczość </a:t>
            </a:r>
            <a:r>
              <a:rPr lang="pl-PL" dirty="0"/>
              <a:t>obrazu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78044"/>
            <a:ext cx="6625085" cy="33226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Aby </a:t>
            </a:r>
            <a:r>
              <a:rPr lang="pl-PL" dirty="0" smtClean="0"/>
              <a:t>zmienić </a:t>
            </a:r>
            <a:r>
              <a:rPr lang="pl-PL" dirty="0"/>
              <a:t>rozdzielczość obrazu </a:t>
            </a:r>
            <a:r>
              <a:rPr lang="pl-PL" dirty="0" smtClean="0"/>
              <a:t>w</a:t>
            </a:r>
            <a:r>
              <a:rPr lang="pl-PL" dirty="0"/>
              <a:t> </a:t>
            </a:r>
            <a:r>
              <a:rPr lang="pl-PL" dirty="0" smtClean="0"/>
              <a:t>programie </a:t>
            </a:r>
            <a:r>
              <a:rPr lang="pl-PL" dirty="0"/>
              <a:t>GIMP należy wybrać menu </a:t>
            </a:r>
            <a:r>
              <a:rPr lang="pl-PL" i="1" dirty="0"/>
              <a:t>Obraz</a:t>
            </a:r>
            <a:r>
              <a:rPr lang="pl-PL" dirty="0"/>
              <a:t>, a następnie </a:t>
            </a:r>
            <a:r>
              <a:rPr lang="pl-PL" i="1" dirty="0"/>
              <a:t>Skalowanie obrazu</a:t>
            </a:r>
            <a:r>
              <a:rPr lang="pl-PL" dirty="0"/>
              <a:t> oraz wpisać </a:t>
            </a:r>
            <a:r>
              <a:rPr lang="pl-PL" dirty="0" smtClean="0"/>
              <a:t>nowy </a:t>
            </a:r>
            <a:r>
              <a:rPr lang="pl-PL" dirty="0"/>
              <a:t>wymiar obrazka (szerokość lub wysokość</a:t>
            </a:r>
            <a:r>
              <a:rPr lang="pl-PL" dirty="0" smtClean="0"/>
              <a:t>). Należy pamiętać, aby przycisk proporcjonalności był wciśnięty, dzięki temu wprowadzony zostanie tylko jeden wymiar, a uzupełni się proporcjonalnie.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8" t="24682" r="16216" b="26359"/>
          <a:stretch/>
        </p:blipFill>
        <p:spPr>
          <a:xfrm>
            <a:off x="7463285" y="1892300"/>
            <a:ext cx="3890515" cy="349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19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Poprawa </a:t>
            </a:r>
            <a:r>
              <a:rPr lang="pl-PL" dirty="0"/>
              <a:t>kolorystyki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20947"/>
            <a:ext cx="6477000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celu poprawienia kolorystki zdjęcia można wybrać np. narzędzie </a:t>
            </a:r>
            <a:r>
              <a:rPr lang="pl-PL" i="1" dirty="0" smtClean="0"/>
              <a:t>Krzywe</a:t>
            </a:r>
            <a:r>
              <a:rPr lang="pl-PL" dirty="0" smtClean="0"/>
              <a:t>, które znajduje się menu </a:t>
            </a:r>
            <a:r>
              <a:rPr lang="pl-PL" i="1" dirty="0" smtClean="0"/>
              <a:t>Kolory</a:t>
            </a:r>
            <a:r>
              <a:rPr lang="pl-PL" dirty="0" smtClean="0"/>
              <a:t>. Podczas naginania krzywej efekty można obserwować na zdjęciu. Należy wybrać ustawienie krzywej, które da najlepszy efekt.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8" t="6862" r="13116" b="18120"/>
          <a:stretch/>
        </p:blipFill>
        <p:spPr>
          <a:xfrm>
            <a:off x="8529637" y="1771652"/>
            <a:ext cx="2824163" cy="4004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36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Zaznaczanie fragmentu obrazu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35238"/>
            <a:ext cx="7591425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celu zaznaczenia fragmentu obrazu należy wybierać </a:t>
            </a:r>
            <a:r>
              <a:rPr lang="pl-PL" dirty="0"/>
              <a:t>z </a:t>
            </a:r>
            <a:r>
              <a:rPr lang="pl-PL" i="1" dirty="0"/>
              <a:t>Przybornika</a:t>
            </a:r>
            <a:r>
              <a:rPr lang="pl-PL" dirty="0"/>
              <a:t> jedno z narzędzi do tworzenia zaznaczeń. Prostym narzędziem jest </a:t>
            </a:r>
            <a:r>
              <a:rPr lang="pl-PL" i="1" dirty="0"/>
              <a:t>Odręczne </a:t>
            </a:r>
            <a:r>
              <a:rPr lang="pl-PL" i="1" dirty="0" smtClean="0"/>
              <a:t>zaznaczanie</a:t>
            </a:r>
            <a:r>
              <a:rPr lang="pl-PL" dirty="0"/>
              <a:t> </a:t>
            </a:r>
            <a:r>
              <a:rPr lang="pl-PL" dirty="0" smtClean="0"/>
              <a:t>tzw. lasso, </a:t>
            </a:r>
            <a:r>
              <a:rPr lang="pl-PL" dirty="0"/>
              <a:t>działa </a:t>
            </a:r>
            <a:r>
              <a:rPr lang="pl-PL" dirty="0" smtClean="0"/>
              <a:t>ono jak </a:t>
            </a:r>
            <a:r>
              <a:rPr lang="pl-PL" dirty="0"/>
              <a:t>ołówek.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5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20" y="1973235"/>
            <a:ext cx="390580" cy="390580"/>
          </a:xfrm>
          <a:prstGeom prst="rect">
            <a:avLst/>
          </a:prstGeom>
        </p:spPr>
      </p:pic>
      <p:pic>
        <p:nvPicPr>
          <p:cNvPr id="6" name="Obraz 5" descr="C:\Users\kurs\AppData\Local\Microsoft\Windows\INetCache\Content.Word\zrzuty gimp1_II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2" t="-162" r="38149"/>
          <a:stretch/>
        </p:blipFill>
        <p:spPr bwMode="auto">
          <a:xfrm>
            <a:off x="8624887" y="1885950"/>
            <a:ext cx="2728913" cy="391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52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kolorów na obrazie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06620"/>
            <a:ext cx="5462588" cy="38941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celu zmiany koloru na zdjęciu należy wybrać z </a:t>
            </a:r>
            <a:r>
              <a:rPr lang="pl-PL" dirty="0"/>
              <a:t>menu </a:t>
            </a:r>
            <a:r>
              <a:rPr lang="pl-PL" i="1" dirty="0"/>
              <a:t>Kolory</a:t>
            </a:r>
            <a:r>
              <a:rPr lang="pl-PL" dirty="0"/>
              <a:t> polecenie </a:t>
            </a:r>
            <a:r>
              <a:rPr lang="pl-PL" i="1" dirty="0"/>
              <a:t>Barwa i </a:t>
            </a:r>
            <a:r>
              <a:rPr lang="pl-PL" i="1" dirty="0" smtClean="0"/>
              <a:t>nasycenie</a:t>
            </a:r>
            <a:r>
              <a:rPr lang="pl-PL" dirty="0" smtClean="0"/>
              <a:t>. Narzędzie to pozwala na zmianę barwy, nasycenia raz jasności obrazu.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zrzuty gimp4_II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3" t="28161" r="8761" b="30747"/>
          <a:stretch/>
        </p:blipFill>
        <p:spPr bwMode="auto">
          <a:xfrm>
            <a:off x="7500938" y="1892300"/>
            <a:ext cx="3852862" cy="3010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41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Wstawienie tekstu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49455"/>
            <a:ext cx="6305550" cy="391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 celu wprowadzenia tekstu na obraz należy wywołać </a:t>
            </a:r>
            <a:r>
              <a:rPr lang="pl-PL" dirty="0"/>
              <a:t>z Przybornika narzędzie Tekst (ikona z literą „A</a:t>
            </a:r>
            <a:r>
              <a:rPr lang="pl-PL" dirty="0" smtClean="0"/>
              <a:t>”) oraz dokonać </a:t>
            </a:r>
            <a:r>
              <a:rPr lang="pl-PL" dirty="0"/>
              <a:t>wyboru rodzaju, rozmiaru i koloru czcionki. </a:t>
            </a:r>
            <a:r>
              <a:rPr lang="pl-PL" dirty="0" smtClean="0"/>
              <a:t>Dodany tekst do projektu automatycznie zostanie </a:t>
            </a:r>
            <a:r>
              <a:rPr lang="pl-PL" dirty="0"/>
              <a:t>wprowadzony na nową </a:t>
            </a:r>
            <a:r>
              <a:rPr lang="pl-PL" dirty="0" smtClean="0"/>
              <a:t>warstwę.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zrzuty gimp5_II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5" t="59019" r="18847" b="9045"/>
          <a:stretch/>
        </p:blipFill>
        <p:spPr bwMode="auto">
          <a:xfrm>
            <a:off x="7290223" y="2657478"/>
            <a:ext cx="4063577" cy="2414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48" y="2060554"/>
            <a:ext cx="32389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3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krycia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7519988" cy="3911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celu dokonania zmiany krycia warstwy należy odnaleźć w okienku warstwy polecenie </a:t>
            </a:r>
            <a:r>
              <a:rPr lang="pl-PL" i="1" dirty="0" smtClean="0"/>
              <a:t>Krycie</a:t>
            </a:r>
            <a:r>
              <a:rPr lang="pl-PL" dirty="0" smtClean="0"/>
              <a:t> oraz wybrać wartość np. </a:t>
            </a:r>
            <a:r>
              <a:rPr lang="pl-PL" smtClean="0"/>
              <a:t>48,1%.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zrzuty gimp7_II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2" b="59694"/>
          <a:stretch/>
        </p:blipFill>
        <p:spPr bwMode="auto">
          <a:xfrm>
            <a:off x="8553450" y="1963740"/>
            <a:ext cx="2800350" cy="3794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264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202</Words>
  <Application>Microsoft Office PowerPoint</Application>
  <PresentationFormat>Panoramiczny</PresentationFormat>
  <Paragraphs>15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Najważniejsze operacje graficzne w programie GIMP</vt:lpstr>
      <vt:lpstr>Prezentacja programu PowerPoint</vt:lpstr>
      <vt:lpstr>Prezentacja programu PowerPoint</vt:lpstr>
      <vt:lpstr>Rozdzielczość obrazu</vt:lpstr>
      <vt:lpstr>Poprawa kolorystyki</vt:lpstr>
      <vt:lpstr>Zaznaczanie fragmentu obrazu</vt:lpstr>
      <vt:lpstr>Zmiana kolorów na obrazie</vt:lpstr>
      <vt:lpstr>Wstawienie tekstu</vt:lpstr>
      <vt:lpstr>Zmiana krycia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43</cp:revision>
  <dcterms:created xsi:type="dcterms:W3CDTF">2018-12-02T13:14:09Z</dcterms:created>
  <dcterms:modified xsi:type="dcterms:W3CDTF">2019-01-16T12:59:43Z</dcterms:modified>
</cp:coreProperties>
</file>